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57" r:id="rId4"/>
    <p:sldId id="258" r:id="rId5"/>
    <p:sldId id="259" r:id="rId6"/>
    <p:sldId id="262" r:id="rId7"/>
    <p:sldId id="260" r:id="rId8"/>
    <p:sldId id="261" r:id="rId9"/>
    <p:sldId id="266" r:id="rId10"/>
    <p:sldId id="263" r:id="rId11"/>
    <p:sldId id="265" r:id="rId12"/>
    <p:sldId id="267" r:id="rId13"/>
  </p:sldIdLst>
  <p:sldSz cx="14630400" cy="8229600"/>
  <p:notesSz cx="8229600" cy="14630400"/>
  <p:embeddedFontLst>
    <p:embeddedFont>
      <p:font typeface="Open Sans" panose="020B0604020202020204" charset="0"/>
      <p:regular r:id="rId15"/>
      <p:bold r:id="rId16"/>
      <p:italic r:id="rId17"/>
      <p:boldItalic r:id="rId18"/>
    </p:embeddedFont>
    <p:embeddedFont>
      <p:font typeface="Open Sans Bold" panose="020B0604020202020204" charset="0"/>
      <p:bold r:id="rId19"/>
    </p:embeddedFont>
    <p:embeddedFont>
      <p:font typeface="Playfair Display" panose="020B0604020202020204" charset="0"/>
      <p:regular r:id="rId20"/>
      <p:bold r:id="rId21"/>
      <p:italic r:id="rId22"/>
      <p:boldItalic r:id="rId23"/>
    </p:embeddedFont>
    <p:embeddedFont>
      <p:font typeface="Playfair Display Bold" panose="020B0604020202020204" charset="0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8E156E-FAE1-4A55-AFDD-E1449C86110C}" v="1" dt="2025-01-01T15:13:28.777"/>
    <p1510:client id="{A96C03F9-6C44-C444-BDC8-413E394C011B}" v="340" dt="2025-01-01T11:26:27.1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70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6239B4-DEF4-4698-A0E8-ED5B12F5217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228AA8-6C0A-4B18-B64A-5CC3BC666EC1}">
      <dgm:prSet custT="1"/>
      <dgm:spPr/>
      <dgm:t>
        <a:bodyPr/>
        <a:lstStyle/>
        <a:p>
          <a:r>
            <a:rPr lang="en-GB" sz="17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Streams Represent a sequence of data or data that can be processed sequentially.</a:t>
          </a:r>
          <a:endParaRPr lang="en-US" sz="175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B6DBA3C-FC48-40B3-96D5-E8A40F7FA6F0}" type="parTrans" cxnId="{A3146C26-99F7-4B35-A198-C88DD203B2F0}">
      <dgm:prSet/>
      <dgm:spPr/>
      <dgm:t>
        <a:bodyPr/>
        <a:lstStyle/>
        <a:p>
          <a:endParaRPr lang="en-US"/>
        </a:p>
      </dgm:t>
    </dgm:pt>
    <dgm:pt modelId="{27D8BFD1-FA21-435D-B37E-65CAA4A956E0}" type="sibTrans" cxnId="{A3146C26-99F7-4B35-A198-C88DD203B2F0}">
      <dgm:prSet/>
      <dgm:spPr/>
      <dgm:t>
        <a:bodyPr/>
        <a:lstStyle/>
        <a:p>
          <a:endParaRPr lang="en-US"/>
        </a:p>
      </dgm:t>
    </dgm:pt>
    <dgm:pt modelId="{CA30DE3F-3D79-46CD-805F-9C75F824A84D}">
      <dgm:prSet custT="1"/>
      <dgm:spPr/>
      <dgm:t>
        <a:bodyPr/>
        <a:lstStyle/>
        <a:p>
          <a:r>
            <a:rPr lang="en-GB" sz="17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Java streams are used for reading and writing data, enabling efficient data handling in a program. </a:t>
          </a:r>
        </a:p>
        <a:p>
          <a:r>
            <a:rPr lang="en-GB" sz="17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They support both binary and text data.</a:t>
          </a:r>
          <a:endParaRPr lang="en-US" sz="175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C019D00-5322-47E6-B536-0C698D41066F}" type="parTrans" cxnId="{BC3D45B0-FBB4-4BE7-B9AE-E3B424CE3D44}">
      <dgm:prSet/>
      <dgm:spPr/>
      <dgm:t>
        <a:bodyPr/>
        <a:lstStyle/>
        <a:p>
          <a:endParaRPr lang="en-US"/>
        </a:p>
      </dgm:t>
    </dgm:pt>
    <dgm:pt modelId="{317FB478-C501-4F0B-A6F9-9A36A84443CB}" type="sibTrans" cxnId="{BC3D45B0-FBB4-4BE7-B9AE-E3B424CE3D44}">
      <dgm:prSet/>
      <dgm:spPr/>
      <dgm:t>
        <a:bodyPr/>
        <a:lstStyle/>
        <a:p>
          <a:endParaRPr lang="en-US"/>
        </a:p>
      </dgm:t>
    </dgm:pt>
    <dgm:pt modelId="{26A8E247-3D4C-47F1-9876-AF4901B7719E}">
      <dgm:prSet custT="1"/>
      <dgm:spPr/>
      <dgm:t>
        <a:bodyPr/>
        <a:lstStyle/>
        <a:p>
          <a:r>
            <a:rPr lang="en-GB" sz="4800" b="1">
              <a:latin typeface="Playfair Display" pitchFamily="2" charset="77"/>
            </a:rPr>
            <a:t>Definition</a:t>
          </a:r>
          <a:endParaRPr lang="en-US" sz="4800">
            <a:latin typeface="Playfair Display" pitchFamily="2" charset="77"/>
          </a:endParaRPr>
        </a:p>
      </dgm:t>
    </dgm:pt>
    <dgm:pt modelId="{EC7FC054-1F4D-4787-8D7D-1542EEA61F60}" type="sibTrans" cxnId="{0F962BA8-E628-48DC-AD5E-76A2AD70FA59}">
      <dgm:prSet/>
      <dgm:spPr/>
      <dgm:t>
        <a:bodyPr/>
        <a:lstStyle/>
        <a:p>
          <a:endParaRPr lang="en-US"/>
        </a:p>
      </dgm:t>
    </dgm:pt>
    <dgm:pt modelId="{D5F20BAD-9C44-4105-840E-3BB18EEA7BAA}" type="parTrans" cxnId="{0F962BA8-E628-48DC-AD5E-76A2AD70FA59}">
      <dgm:prSet/>
      <dgm:spPr/>
      <dgm:t>
        <a:bodyPr/>
        <a:lstStyle/>
        <a:p>
          <a:endParaRPr lang="en-US"/>
        </a:p>
      </dgm:t>
    </dgm:pt>
    <dgm:pt modelId="{3907F224-5132-C943-A63C-CE7F76A02F65}" type="pres">
      <dgm:prSet presAssocID="{C06239B4-DEF4-4698-A0E8-ED5B12F5217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BE50DD6-8C63-6840-B76A-87E54A27C1E7}" type="pres">
      <dgm:prSet presAssocID="{26A8E247-3D4C-47F1-9876-AF4901B7719E}" presName="hierRoot1" presStyleCnt="0"/>
      <dgm:spPr/>
    </dgm:pt>
    <dgm:pt modelId="{8BE3A205-6C93-C243-86FB-3AFB5D038567}" type="pres">
      <dgm:prSet presAssocID="{26A8E247-3D4C-47F1-9876-AF4901B7719E}" presName="composite" presStyleCnt="0"/>
      <dgm:spPr/>
    </dgm:pt>
    <dgm:pt modelId="{53D53FAA-6423-A744-9075-73B302D1F0D7}" type="pres">
      <dgm:prSet presAssocID="{26A8E247-3D4C-47F1-9876-AF4901B7719E}" presName="background" presStyleLbl="node0" presStyleIdx="0" presStyleCnt="3"/>
      <dgm:spPr/>
    </dgm:pt>
    <dgm:pt modelId="{F8B9C853-04CC-134B-9FB8-F477FA3A6A9A}" type="pres">
      <dgm:prSet presAssocID="{26A8E247-3D4C-47F1-9876-AF4901B7719E}" presName="text" presStyleLbl="fgAcc0" presStyleIdx="0" presStyleCnt="3">
        <dgm:presLayoutVars>
          <dgm:chPref val="3"/>
        </dgm:presLayoutVars>
      </dgm:prSet>
      <dgm:spPr/>
    </dgm:pt>
    <dgm:pt modelId="{B91A3C8C-B8C8-F74B-8B63-AB75FFB24F18}" type="pres">
      <dgm:prSet presAssocID="{26A8E247-3D4C-47F1-9876-AF4901B7719E}" presName="hierChild2" presStyleCnt="0"/>
      <dgm:spPr/>
    </dgm:pt>
    <dgm:pt modelId="{710B9739-5099-394C-8FAC-4E8A7905D2CE}" type="pres">
      <dgm:prSet presAssocID="{72228AA8-6C0A-4B18-B64A-5CC3BC666EC1}" presName="hierRoot1" presStyleCnt="0"/>
      <dgm:spPr/>
    </dgm:pt>
    <dgm:pt modelId="{DDC218B9-9430-C440-8ED8-01D361134B17}" type="pres">
      <dgm:prSet presAssocID="{72228AA8-6C0A-4B18-B64A-5CC3BC666EC1}" presName="composite" presStyleCnt="0"/>
      <dgm:spPr/>
    </dgm:pt>
    <dgm:pt modelId="{E00D32E3-8384-5D4E-A6FD-09B19D99BD19}" type="pres">
      <dgm:prSet presAssocID="{72228AA8-6C0A-4B18-B64A-5CC3BC666EC1}" presName="background" presStyleLbl="node0" presStyleIdx="1" presStyleCnt="3"/>
      <dgm:spPr/>
    </dgm:pt>
    <dgm:pt modelId="{6E37A9EE-5F72-8441-AB5A-2AF093A789B2}" type="pres">
      <dgm:prSet presAssocID="{72228AA8-6C0A-4B18-B64A-5CC3BC666EC1}" presName="text" presStyleLbl="fgAcc0" presStyleIdx="1" presStyleCnt="3">
        <dgm:presLayoutVars>
          <dgm:chPref val="3"/>
        </dgm:presLayoutVars>
      </dgm:prSet>
      <dgm:spPr/>
    </dgm:pt>
    <dgm:pt modelId="{370C07D0-E9CF-2D49-8E6C-2452D2520535}" type="pres">
      <dgm:prSet presAssocID="{72228AA8-6C0A-4B18-B64A-5CC3BC666EC1}" presName="hierChild2" presStyleCnt="0"/>
      <dgm:spPr/>
    </dgm:pt>
    <dgm:pt modelId="{2C0EDDEE-F5E0-FF4B-A5A7-87721B65A2DE}" type="pres">
      <dgm:prSet presAssocID="{CA30DE3F-3D79-46CD-805F-9C75F824A84D}" presName="hierRoot1" presStyleCnt="0"/>
      <dgm:spPr/>
    </dgm:pt>
    <dgm:pt modelId="{9AA10529-E118-ED48-97F1-F3FBBDE4CC37}" type="pres">
      <dgm:prSet presAssocID="{CA30DE3F-3D79-46CD-805F-9C75F824A84D}" presName="composite" presStyleCnt="0"/>
      <dgm:spPr/>
    </dgm:pt>
    <dgm:pt modelId="{E0822C17-7809-494C-B7F2-39D0266B63EE}" type="pres">
      <dgm:prSet presAssocID="{CA30DE3F-3D79-46CD-805F-9C75F824A84D}" presName="background" presStyleLbl="node0" presStyleIdx="2" presStyleCnt="3"/>
      <dgm:spPr/>
    </dgm:pt>
    <dgm:pt modelId="{6183EDF0-8347-2D42-A41C-19F932436361}" type="pres">
      <dgm:prSet presAssocID="{CA30DE3F-3D79-46CD-805F-9C75F824A84D}" presName="text" presStyleLbl="fgAcc0" presStyleIdx="2" presStyleCnt="3" custScaleX="106198">
        <dgm:presLayoutVars>
          <dgm:chPref val="3"/>
        </dgm:presLayoutVars>
      </dgm:prSet>
      <dgm:spPr/>
    </dgm:pt>
    <dgm:pt modelId="{A2FEE0B0-771B-D646-88F6-85AE2910A2C1}" type="pres">
      <dgm:prSet presAssocID="{CA30DE3F-3D79-46CD-805F-9C75F824A84D}" presName="hierChild2" presStyleCnt="0"/>
      <dgm:spPr/>
    </dgm:pt>
  </dgm:ptLst>
  <dgm:cxnLst>
    <dgm:cxn modelId="{A3146C26-99F7-4B35-A198-C88DD203B2F0}" srcId="{C06239B4-DEF4-4698-A0E8-ED5B12F5217C}" destId="{72228AA8-6C0A-4B18-B64A-5CC3BC666EC1}" srcOrd="1" destOrd="0" parTransId="{9B6DBA3C-FC48-40B3-96D5-E8A40F7FA6F0}" sibTransId="{27D8BFD1-FA21-435D-B37E-65CAA4A956E0}"/>
    <dgm:cxn modelId="{AA1A9933-0CA0-B24B-AED9-022969AC2DFE}" type="presOf" srcId="{72228AA8-6C0A-4B18-B64A-5CC3BC666EC1}" destId="{6E37A9EE-5F72-8441-AB5A-2AF093A789B2}" srcOrd="0" destOrd="0" presId="urn:microsoft.com/office/officeart/2005/8/layout/hierarchy1"/>
    <dgm:cxn modelId="{24F6F333-AE18-7F43-9078-AF30F5716A05}" type="presOf" srcId="{26A8E247-3D4C-47F1-9876-AF4901B7719E}" destId="{F8B9C853-04CC-134B-9FB8-F477FA3A6A9A}" srcOrd="0" destOrd="0" presId="urn:microsoft.com/office/officeart/2005/8/layout/hierarchy1"/>
    <dgm:cxn modelId="{7E4E4B74-64E1-8F47-81CC-2B6F07095444}" type="presOf" srcId="{CA30DE3F-3D79-46CD-805F-9C75F824A84D}" destId="{6183EDF0-8347-2D42-A41C-19F932436361}" srcOrd="0" destOrd="0" presId="urn:microsoft.com/office/officeart/2005/8/layout/hierarchy1"/>
    <dgm:cxn modelId="{638AD254-2FD9-7947-940E-87636989A0E2}" type="presOf" srcId="{C06239B4-DEF4-4698-A0E8-ED5B12F5217C}" destId="{3907F224-5132-C943-A63C-CE7F76A02F65}" srcOrd="0" destOrd="0" presId="urn:microsoft.com/office/officeart/2005/8/layout/hierarchy1"/>
    <dgm:cxn modelId="{0F962BA8-E628-48DC-AD5E-76A2AD70FA59}" srcId="{C06239B4-DEF4-4698-A0E8-ED5B12F5217C}" destId="{26A8E247-3D4C-47F1-9876-AF4901B7719E}" srcOrd="0" destOrd="0" parTransId="{D5F20BAD-9C44-4105-840E-3BB18EEA7BAA}" sibTransId="{EC7FC054-1F4D-4787-8D7D-1542EEA61F60}"/>
    <dgm:cxn modelId="{BC3D45B0-FBB4-4BE7-B9AE-E3B424CE3D44}" srcId="{C06239B4-DEF4-4698-A0E8-ED5B12F5217C}" destId="{CA30DE3F-3D79-46CD-805F-9C75F824A84D}" srcOrd="2" destOrd="0" parTransId="{FC019D00-5322-47E6-B536-0C698D41066F}" sibTransId="{317FB478-C501-4F0B-A6F9-9A36A84443CB}"/>
    <dgm:cxn modelId="{71370F2D-9827-2345-85F2-5DF4951766B0}" type="presParOf" srcId="{3907F224-5132-C943-A63C-CE7F76A02F65}" destId="{9BE50DD6-8C63-6840-B76A-87E54A27C1E7}" srcOrd="0" destOrd="0" presId="urn:microsoft.com/office/officeart/2005/8/layout/hierarchy1"/>
    <dgm:cxn modelId="{D59CD949-2804-7A4D-8D87-526DBCD9FA95}" type="presParOf" srcId="{9BE50DD6-8C63-6840-B76A-87E54A27C1E7}" destId="{8BE3A205-6C93-C243-86FB-3AFB5D038567}" srcOrd="0" destOrd="0" presId="urn:microsoft.com/office/officeart/2005/8/layout/hierarchy1"/>
    <dgm:cxn modelId="{65584034-29AB-994C-BB09-CDFA154C4077}" type="presParOf" srcId="{8BE3A205-6C93-C243-86FB-3AFB5D038567}" destId="{53D53FAA-6423-A744-9075-73B302D1F0D7}" srcOrd="0" destOrd="0" presId="urn:microsoft.com/office/officeart/2005/8/layout/hierarchy1"/>
    <dgm:cxn modelId="{ADA64D39-8B47-BE43-A62F-6A5685D9F22A}" type="presParOf" srcId="{8BE3A205-6C93-C243-86FB-3AFB5D038567}" destId="{F8B9C853-04CC-134B-9FB8-F477FA3A6A9A}" srcOrd="1" destOrd="0" presId="urn:microsoft.com/office/officeart/2005/8/layout/hierarchy1"/>
    <dgm:cxn modelId="{18FF2A31-CC1F-5748-A38B-49736B59944C}" type="presParOf" srcId="{9BE50DD6-8C63-6840-B76A-87E54A27C1E7}" destId="{B91A3C8C-B8C8-F74B-8B63-AB75FFB24F18}" srcOrd="1" destOrd="0" presId="urn:microsoft.com/office/officeart/2005/8/layout/hierarchy1"/>
    <dgm:cxn modelId="{9137FA9E-8CA1-9D46-8C3F-E2A8173585B1}" type="presParOf" srcId="{3907F224-5132-C943-A63C-CE7F76A02F65}" destId="{710B9739-5099-394C-8FAC-4E8A7905D2CE}" srcOrd="1" destOrd="0" presId="urn:microsoft.com/office/officeart/2005/8/layout/hierarchy1"/>
    <dgm:cxn modelId="{55FAB836-9EB2-D842-8CD4-553B1BDDFBCC}" type="presParOf" srcId="{710B9739-5099-394C-8FAC-4E8A7905D2CE}" destId="{DDC218B9-9430-C440-8ED8-01D361134B17}" srcOrd="0" destOrd="0" presId="urn:microsoft.com/office/officeart/2005/8/layout/hierarchy1"/>
    <dgm:cxn modelId="{78A1C8AC-8417-9F42-98C8-3BB3F4DA80D0}" type="presParOf" srcId="{DDC218B9-9430-C440-8ED8-01D361134B17}" destId="{E00D32E3-8384-5D4E-A6FD-09B19D99BD19}" srcOrd="0" destOrd="0" presId="urn:microsoft.com/office/officeart/2005/8/layout/hierarchy1"/>
    <dgm:cxn modelId="{5E5DD7DC-4D9B-FE4C-8D22-97AB79151E53}" type="presParOf" srcId="{DDC218B9-9430-C440-8ED8-01D361134B17}" destId="{6E37A9EE-5F72-8441-AB5A-2AF093A789B2}" srcOrd="1" destOrd="0" presId="urn:microsoft.com/office/officeart/2005/8/layout/hierarchy1"/>
    <dgm:cxn modelId="{0F0A4D80-11DD-9649-9C7F-0A8E73CF0DBF}" type="presParOf" srcId="{710B9739-5099-394C-8FAC-4E8A7905D2CE}" destId="{370C07D0-E9CF-2D49-8E6C-2452D2520535}" srcOrd="1" destOrd="0" presId="urn:microsoft.com/office/officeart/2005/8/layout/hierarchy1"/>
    <dgm:cxn modelId="{B37A795A-4758-7540-8AED-6BBC8523C049}" type="presParOf" srcId="{3907F224-5132-C943-A63C-CE7F76A02F65}" destId="{2C0EDDEE-F5E0-FF4B-A5A7-87721B65A2DE}" srcOrd="2" destOrd="0" presId="urn:microsoft.com/office/officeart/2005/8/layout/hierarchy1"/>
    <dgm:cxn modelId="{13F00E6E-2F91-544B-82B2-60E3940AC9AE}" type="presParOf" srcId="{2C0EDDEE-F5E0-FF4B-A5A7-87721B65A2DE}" destId="{9AA10529-E118-ED48-97F1-F3FBBDE4CC37}" srcOrd="0" destOrd="0" presId="urn:microsoft.com/office/officeart/2005/8/layout/hierarchy1"/>
    <dgm:cxn modelId="{E1A2613E-95A1-AE43-B60C-EE50F51FDDEA}" type="presParOf" srcId="{9AA10529-E118-ED48-97F1-F3FBBDE4CC37}" destId="{E0822C17-7809-494C-B7F2-39D0266B63EE}" srcOrd="0" destOrd="0" presId="urn:microsoft.com/office/officeart/2005/8/layout/hierarchy1"/>
    <dgm:cxn modelId="{2FCFC7E6-7427-B04A-8F6C-3E8D7E4C4C47}" type="presParOf" srcId="{9AA10529-E118-ED48-97F1-F3FBBDE4CC37}" destId="{6183EDF0-8347-2D42-A41C-19F932436361}" srcOrd="1" destOrd="0" presId="urn:microsoft.com/office/officeart/2005/8/layout/hierarchy1"/>
    <dgm:cxn modelId="{820A2B98-1EFE-8C44-91D7-B4E9C8B1DEBE}" type="presParOf" srcId="{2C0EDDEE-F5E0-FF4B-A5A7-87721B65A2DE}" destId="{A2FEE0B0-771B-D646-88F6-85AE2910A2C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065DA6-CFD6-482B-8D38-C7DF7A292DA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3C67AB-86A3-423B-8C1B-7D473C8517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75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Abstraction</a:t>
          </a:r>
          <a:r>
            <a:rPr lang="en-GB" sz="17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Provides a unified interface for handling various data sources (files, network, memory).</a:t>
          </a:r>
          <a:endParaRPr lang="en-US" sz="175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1B5687-B0A0-4CE0-BE02-88BFE8DA9A8B}" type="parTrans" cxnId="{95AA4989-58CE-41AF-97EA-B1B2458C8AF1}">
      <dgm:prSet/>
      <dgm:spPr/>
      <dgm:t>
        <a:bodyPr/>
        <a:lstStyle/>
        <a:p>
          <a:endParaRPr lang="en-US"/>
        </a:p>
      </dgm:t>
    </dgm:pt>
    <dgm:pt modelId="{AD0EFE75-7184-440B-9CF0-E230E3A81DBC}" type="sibTrans" cxnId="{95AA4989-58CE-41AF-97EA-B1B2458C8AF1}">
      <dgm:prSet/>
      <dgm:spPr/>
      <dgm:t>
        <a:bodyPr/>
        <a:lstStyle/>
        <a:p>
          <a:endParaRPr lang="en-US"/>
        </a:p>
      </dgm:t>
    </dgm:pt>
    <dgm:pt modelId="{AD295991-90B6-4E4D-9A46-7C234B8E29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75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Flexibility</a:t>
          </a:r>
          <a:r>
            <a:rPr lang="en-GB" sz="17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Supports both binary (byte streams) and text (character streams) data.</a:t>
          </a:r>
          <a:endParaRPr lang="en-US" sz="175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9D80F0-D68F-4C24-876C-E4CEB02BC1A6}" type="parTrans" cxnId="{A8947EED-8A4F-4088-9C48-154C90DD7D5F}">
      <dgm:prSet/>
      <dgm:spPr/>
      <dgm:t>
        <a:bodyPr/>
        <a:lstStyle/>
        <a:p>
          <a:endParaRPr lang="en-US"/>
        </a:p>
      </dgm:t>
    </dgm:pt>
    <dgm:pt modelId="{9EE5599E-1041-4A3C-A806-1CECF9E75992}" type="sibTrans" cxnId="{A8947EED-8A4F-4088-9C48-154C90DD7D5F}">
      <dgm:prSet/>
      <dgm:spPr/>
      <dgm:t>
        <a:bodyPr/>
        <a:lstStyle/>
        <a:p>
          <a:endParaRPr lang="en-US"/>
        </a:p>
      </dgm:t>
    </dgm:pt>
    <dgm:pt modelId="{81EFFBC5-ACE8-4C41-8CDF-8A662157FD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75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Performance</a:t>
          </a:r>
          <a:r>
            <a:rPr lang="en-GB" sz="17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Buffered streams improve efficiency by minimizing direct I/O operations.</a:t>
          </a:r>
          <a:endParaRPr lang="en-US" sz="175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4144955-C521-4E16-861A-A360A1E812D6}" type="parTrans" cxnId="{CAAACBAA-7AF1-468D-93B4-58B1B065356A}">
      <dgm:prSet/>
      <dgm:spPr/>
      <dgm:t>
        <a:bodyPr/>
        <a:lstStyle/>
        <a:p>
          <a:endParaRPr lang="en-US"/>
        </a:p>
      </dgm:t>
    </dgm:pt>
    <dgm:pt modelId="{80E433D5-8C9D-42D3-BEC2-1FBA2BCB5F29}" type="sibTrans" cxnId="{CAAACBAA-7AF1-468D-93B4-58B1B065356A}">
      <dgm:prSet/>
      <dgm:spPr/>
      <dgm:t>
        <a:bodyPr/>
        <a:lstStyle/>
        <a:p>
          <a:endParaRPr lang="en-US"/>
        </a:p>
      </dgm:t>
    </dgm:pt>
    <dgm:pt modelId="{EB7C91C0-1FB3-4FDA-B72D-56C4366BB9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75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Encoding Support</a:t>
          </a:r>
          <a:r>
            <a:rPr lang="en-GB" sz="17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Character streams handle text encoding seamlessly for internationalization.</a:t>
          </a:r>
          <a:endParaRPr lang="en-US" sz="175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89A7D8-E36F-4CAD-92C8-2E57706B1C90}" type="parTrans" cxnId="{9F8CE32E-5537-423C-8A61-6C2631F03B60}">
      <dgm:prSet/>
      <dgm:spPr/>
      <dgm:t>
        <a:bodyPr/>
        <a:lstStyle/>
        <a:p>
          <a:endParaRPr lang="en-US"/>
        </a:p>
      </dgm:t>
    </dgm:pt>
    <dgm:pt modelId="{42E8F985-02A3-40D6-A842-53EC698E6377}" type="sibTrans" cxnId="{9F8CE32E-5537-423C-8A61-6C2631F03B60}">
      <dgm:prSet/>
      <dgm:spPr/>
      <dgm:t>
        <a:bodyPr/>
        <a:lstStyle/>
        <a:p>
          <a:endParaRPr lang="en-US"/>
        </a:p>
      </dgm:t>
    </dgm:pt>
    <dgm:pt modelId="{5FE64638-D1FC-4E62-9841-2DDB0E4016B0}" type="pres">
      <dgm:prSet presAssocID="{40065DA6-CFD6-482B-8D38-C7DF7A292DA5}" presName="root" presStyleCnt="0">
        <dgm:presLayoutVars>
          <dgm:dir/>
          <dgm:resizeHandles val="exact"/>
        </dgm:presLayoutVars>
      </dgm:prSet>
      <dgm:spPr/>
    </dgm:pt>
    <dgm:pt modelId="{9ADBBDE1-551E-4703-B470-A6B3481DC6A2}" type="pres">
      <dgm:prSet presAssocID="{A13C67AB-86A3-423B-8C1B-7D473C85176B}" presName="compNode" presStyleCnt="0"/>
      <dgm:spPr/>
    </dgm:pt>
    <dgm:pt modelId="{84A8EE1C-1888-44D3-87FE-1A0C2C4A7203}" type="pres">
      <dgm:prSet presAssocID="{A13C67AB-86A3-423B-8C1B-7D473C85176B}" presName="bgRect" presStyleLbl="bgShp" presStyleIdx="0" presStyleCnt="4"/>
      <dgm:spPr/>
    </dgm:pt>
    <dgm:pt modelId="{8F7B65A0-0723-4C76-911A-EE029BAACDD5}" type="pres">
      <dgm:prSet presAssocID="{A13C67AB-86A3-423B-8C1B-7D473C85176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23C182C3-9A85-4A45-87E9-0A9D47756182}" type="pres">
      <dgm:prSet presAssocID="{A13C67AB-86A3-423B-8C1B-7D473C85176B}" presName="spaceRect" presStyleCnt="0"/>
      <dgm:spPr/>
    </dgm:pt>
    <dgm:pt modelId="{69E0CB42-B6CD-4545-BC25-FBD24B782EF1}" type="pres">
      <dgm:prSet presAssocID="{A13C67AB-86A3-423B-8C1B-7D473C85176B}" presName="parTx" presStyleLbl="revTx" presStyleIdx="0" presStyleCnt="4">
        <dgm:presLayoutVars>
          <dgm:chMax val="0"/>
          <dgm:chPref val="0"/>
        </dgm:presLayoutVars>
      </dgm:prSet>
      <dgm:spPr/>
    </dgm:pt>
    <dgm:pt modelId="{D85D3B67-1AEB-4839-8229-C4CCB1F8A1E2}" type="pres">
      <dgm:prSet presAssocID="{AD0EFE75-7184-440B-9CF0-E230E3A81DBC}" presName="sibTrans" presStyleCnt="0"/>
      <dgm:spPr/>
    </dgm:pt>
    <dgm:pt modelId="{07F3A257-3859-461C-B809-4EB8EE2D9DC9}" type="pres">
      <dgm:prSet presAssocID="{AD295991-90B6-4E4D-9A46-7C234B8E29DA}" presName="compNode" presStyleCnt="0"/>
      <dgm:spPr/>
    </dgm:pt>
    <dgm:pt modelId="{72B6F7C8-D682-4397-9D15-CE37B87B76D4}" type="pres">
      <dgm:prSet presAssocID="{AD295991-90B6-4E4D-9A46-7C234B8E29DA}" presName="bgRect" presStyleLbl="bgShp" presStyleIdx="1" presStyleCnt="4" custLinFactNeighborY="363"/>
      <dgm:spPr/>
    </dgm:pt>
    <dgm:pt modelId="{6663C220-59E6-4871-9034-B3E1B293148D}" type="pres">
      <dgm:prSet presAssocID="{AD295991-90B6-4E4D-9A46-7C234B8E29D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A7791DB-D65F-48D4-AD31-573AF662C2EE}" type="pres">
      <dgm:prSet presAssocID="{AD295991-90B6-4E4D-9A46-7C234B8E29DA}" presName="spaceRect" presStyleCnt="0"/>
      <dgm:spPr/>
    </dgm:pt>
    <dgm:pt modelId="{DF0FF78D-1529-4D6C-8CA4-0BCB982B0C4A}" type="pres">
      <dgm:prSet presAssocID="{AD295991-90B6-4E4D-9A46-7C234B8E29DA}" presName="parTx" presStyleLbl="revTx" presStyleIdx="1" presStyleCnt="4" custLinFactNeighborX="-142" custLinFactNeighborY="19221">
        <dgm:presLayoutVars>
          <dgm:chMax val="0"/>
          <dgm:chPref val="0"/>
        </dgm:presLayoutVars>
      </dgm:prSet>
      <dgm:spPr/>
    </dgm:pt>
    <dgm:pt modelId="{4FE7006A-759F-4110-AAA0-2C99519DDD91}" type="pres">
      <dgm:prSet presAssocID="{9EE5599E-1041-4A3C-A806-1CECF9E75992}" presName="sibTrans" presStyleCnt="0"/>
      <dgm:spPr/>
    </dgm:pt>
    <dgm:pt modelId="{1A38FB4A-A358-45B0-B302-889A1FBF46B2}" type="pres">
      <dgm:prSet presAssocID="{81EFFBC5-ACE8-4C41-8CDF-8A662157FDBE}" presName="compNode" presStyleCnt="0"/>
      <dgm:spPr/>
    </dgm:pt>
    <dgm:pt modelId="{ED4924C7-7DEA-416A-A70B-34559B8F7F19}" type="pres">
      <dgm:prSet presAssocID="{81EFFBC5-ACE8-4C41-8CDF-8A662157FDBE}" presName="bgRect" presStyleLbl="bgShp" presStyleIdx="2" presStyleCnt="4"/>
      <dgm:spPr/>
    </dgm:pt>
    <dgm:pt modelId="{7D1E2128-D7F4-4E87-80D9-E80BA39460F6}" type="pres">
      <dgm:prSet presAssocID="{81EFFBC5-ACE8-4C41-8CDF-8A662157FDB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A590E33-41B4-418D-A5A3-BE8EA56A3399}" type="pres">
      <dgm:prSet presAssocID="{81EFFBC5-ACE8-4C41-8CDF-8A662157FDBE}" presName="spaceRect" presStyleCnt="0"/>
      <dgm:spPr/>
    </dgm:pt>
    <dgm:pt modelId="{B93B7EC8-12F0-4473-AA12-C550ABAF9695}" type="pres">
      <dgm:prSet presAssocID="{81EFFBC5-ACE8-4C41-8CDF-8A662157FDBE}" presName="parTx" presStyleLbl="revTx" presStyleIdx="2" presStyleCnt="4">
        <dgm:presLayoutVars>
          <dgm:chMax val="0"/>
          <dgm:chPref val="0"/>
        </dgm:presLayoutVars>
      </dgm:prSet>
      <dgm:spPr/>
    </dgm:pt>
    <dgm:pt modelId="{F58426ED-D981-4D21-9730-6E469D1308CA}" type="pres">
      <dgm:prSet presAssocID="{80E433D5-8C9D-42D3-BEC2-1FBA2BCB5F29}" presName="sibTrans" presStyleCnt="0"/>
      <dgm:spPr/>
    </dgm:pt>
    <dgm:pt modelId="{16EEA462-C274-4955-8A98-93EEB029BD1A}" type="pres">
      <dgm:prSet presAssocID="{EB7C91C0-1FB3-4FDA-B72D-56C4366BB973}" presName="compNode" presStyleCnt="0"/>
      <dgm:spPr/>
    </dgm:pt>
    <dgm:pt modelId="{B4637ADB-D586-4D8C-BB6E-BD73919DD0CE}" type="pres">
      <dgm:prSet presAssocID="{EB7C91C0-1FB3-4FDA-B72D-56C4366BB973}" presName="bgRect" presStyleLbl="bgShp" presStyleIdx="3" presStyleCnt="4"/>
      <dgm:spPr/>
    </dgm:pt>
    <dgm:pt modelId="{DCD814FA-6D82-4802-A29E-5155833367D6}" type="pres">
      <dgm:prSet presAssocID="{EB7C91C0-1FB3-4FDA-B72D-56C4366BB97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8AB632D7-5B45-42B5-BDAF-411A06DE35B8}" type="pres">
      <dgm:prSet presAssocID="{EB7C91C0-1FB3-4FDA-B72D-56C4366BB973}" presName="spaceRect" presStyleCnt="0"/>
      <dgm:spPr/>
    </dgm:pt>
    <dgm:pt modelId="{F573571A-C7AE-4CF3-8505-872176D98539}" type="pres">
      <dgm:prSet presAssocID="{EB7C91C0-1FB3-4FDA-B72D-56C4366BB97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F3A723-AA94-44F8-A305-0BA126D85AEC}" type="presOf" srcId="{81EFFBC5-ACE8-4C41-8CDF-8A662157FDBE}" destId="{B93B7EC8-12F0-4473-AA12-C550ABAF9695}" srcOrd="0" destOrd="0" presId="urn:microsoft.com/office/officeart/2018/2/layout/IconVerticalSolidList"/>
    <dgm:cxn modelId="{9F8CE32E-5537-423C-8A61-6C2631F03B60}" srcId="{40065DA6-CFD6-482B-8D38-C7DF7A292DA5}" destId="{EB7C91C0-1FB3-4FDA-B72D-56C4366BB973}" srcOrd="3" destOrd="0" parTransId="{5B89A7D8-E36F-4CAD-92C8-2E57706B1C90}" sibTransId="{42E8F985-02A3-40D6-A842-53EC698E6377}"/>
    <dgm:cxn modelId="{76020564-65F9-43D1-AF39-5C1DB7A1B76F}" type="presOf" srcId="{AD295991-90B6-4E4D-9A46-7C234B8E29DA}" destId="{DF0FF78D-1529-4D6C-8CA4-0BCB982B0C4A}" srcOrd="0" destOrd="0" presId="urn:microsoft.com/office/officeart/2018/2/layout/IconVerticalSolidList"/>
    <dgm:cxn modelId="{BB374149-0A2F-4739-90CE-45357E9E0AEA}" type="presOf" srcId="{40065DA6-CFD6-482B-8D38-C7DF7A292DA5}" destId="{5FE64638-D1FC-4E62-9841-2DDB0E4016B0}" srcOrd="0" destOrd="0" presId="urn:microsoft.com/office/officeart/2018/2/layout/IconVerticalSolidList"/>
    <dgm:cxn modelId="{6052CE71-DAC8-4D0C-B1B4-4E8BB7D056E4}" type="presOf" srcId="{A13C67AB-86A3-423B-8C1B-7D473C85176B}" destId="{69E0CB42-B6CD-4545-BC25-FBD24B782EF1}" srcOrd="0" destOrd="0" presId="urn:microsoft.com/office/officeart/2018/2/layout/IconVerticalSolidList"/>
    <dgm:cxn modelId="{95AA4989-58CE-41AF-97EA-B1B2458C8AF1}" srcId="{40065DA6-CFD6-482B-8D38-C7DF7A292DA5}" destId="{A13C67AB-86A3-423B-8C1B-7D473C85176B}" srcOrd="0" destOrd="0" parTransId="{321B5687-B0A0-4CE0-BE02-88BFE8DA9A8B}" sibTransId="{AD0EFE75-7184-440B-9CF0-E230E3A81DBC}"/>
    <dgm:cxn modelId="{8C33988F-7381-40BD-A6D4-721713731BF4}" type="presOf" srcId="{EB7C91C0-1FB3-4FDA-B72D-56C4366BB973}" destId="{F573571A-C7AE-4CF3-8505-872176D98539}" srcOrd="0" destOrd="0" presId="urn:microsoft.com/office/officeart/2018/2/layout/IconVerticalSolidList"/>
    <dgm:cxn modelId="{CAAACBAA-7AF1-468D-93B4-58B1B065356A}" srcId="{40065DA6-CFD6-482B-8D38-C7DF7A292DA5}" destId="{81EFFBC5-ACE8-4C41-8CDF-8A662157FDBE}" srcOrd="2" destOrd="0" parTransId="{74144955-C521-4E16-861A-A360A1E812D6}" sibTransId="{80E433D5-8C9D-42D3-BEC2-1FBA2BCB5F29}"/>
    <dgm:cxn modelId="{A8947EED-8A4F-4088-9C48-154C90DD7D5F}" srcId="{40065DA6-CFD6-482B-8D38-C7DF7A292DA5}" destId="{AD295991-90B6-4E4D-9A46-7C234B8E29DA}" srcOrd="1" destOrd="0" parTransId="{FE9D80F0-D68F-4C24-876C-E4CEB02BC1A6}" sibTransId="{9EE5599E-1041-4A3C-A806-1CECF9E75992}"/>
    <dgm:cxn modelId="{F7D3A13E-3944-4104-8BAE-7C50309994A0}" type="presParOf" srcId="{5FE64638-D1FC-4E62-9841-2DDB0E4016B0}" destId="{9ADBBDE1-551E-4703-B470-A6B3481DC6A2}" srcOrd="0" destOrd="0" presId="urn:microsoft.com/office/officeart/2018/2/layout/IconVerticalSolidList"/>
    <dgm:cxn modelId="{3B0E6028-A61A-4612-B494-125B0398426A}" type="presParOf" srcId="{9ADBBDE1-551E-4703-B470-A6B3481DC6A2}" destId="{84A8EE1C-1888-44D3-87FE-1A0C2C4A7203}" srcOrd="0" destOrd="0" presId="urn:microsoft.com/office/officeart/2018/2/layout/IconVerticalSolidList"/>
    <dgm:cxn modelId="{FB2B1914-CB93-4AFD-8601-A4167B97E2CE}" type="presParOf" srcId="{9ADBBDE1-551E-4703-B470-A6B3481DC6A2}" destId="{8F7B65A0-0723-4C76-911A-EE029BAACDD5}" srcOrd="1" destOrd="0" presId="urn:microsoft.com/office/officeart/2018/2/layout/IconVerticalSolidList"/>
    <dgm:cxn modelId="{E6DBBA1B-8CBC-43FA-9163-208CA37892AD}" type="presParOf" srcId="{9ADBBDE1-551E-4703-B470-A6B3481DC6A2}" destId="{23C182C3-9A85-4A45-87E9-0A9D47756182}" srcOrd="2" destOrd="0" presId="urn:microsoft.com/office/officeart/2018/2/layout/IconVerticalSolidList"/>
    <dgm:cxn modelId="{8E9751AC-B7D6-4907-A2B2-9D6DDD6020C2}" type="presParOf" srcId="{9ADBBDE1-551E-4703-B470-A6B3481DC6A2}" destId="{69E0CB42-B6CD-4545-BC25-FBD24B782EF1}" srcOrd="3" destOrd="0" presId="urn:microsoft.com/office/officeart/2018/2/layout/IconVerticalSolidList"/>
    <dgm:cxn modelId="{47BD4C40-7A99-4AE4-ADE2-7578F4A9FE2A}" type="presParOf" srcId="{5FE64638-D1FC-4E62-9841-2DDB0E4016B0}" destId="{D85D3B67-1AEB-4839-8229-C4CCB1F8A1E2}" srcOrd="1" destOrd="0" presId="urn:microsoft.com/office/officeart/2018/2/layout/IconVerticalSolidList"/>
    <dgm:cxn modelId="{F1411607-BCC1-42FB-A492-56BD456EDE34}" type="presParOf" srcId="{5FE64638-D1FC-4E62-9841-2DDB0E4016B0}" destId="{07F3A257-3859-461C-B809-4EB8EE2D9DC9}" srcOrd="2" destOrd="0" presId="urn:microsoft.com/office/officeart/2018/2/layout/IconVerticalSolidList"/>
    <dgm:cxn modelId="{0D140FCF-4761-48C8-A515-A6068087B5C8}" type="presParOf" srcId="{07F3A257-3859-461C-B809-4EB8EE2D9DC9}" destId="{72B6F7C8-D682-4397-9D15-CE37B87B76D4}" srcOrd="0" destOrd="0" presId="urn:microsoft.com/office/officeart/2018/2/layout/IconVerticalSolidList"/>
    <dgm:cxn modelId="{E8BE8EB5-174C-47FF-A2E2-6989B07AC40F}" type="presParOf" srcId="{07F3A257-3859-461C-B809-4EB8EE2D9DC9}" destId="{6663C220-59E6-4871-9034-B3E1B293148D}" srcOrd="1" destOrd="0" presId="urn:microsoft.com/office/officeart/2018/2/layout/IconVerticalSolidList"/>
    <dgm:cxn modelId="{DDEE831F-B63C-4A5E-B5D3-FC0ED37C7A48}" type="presParOf" srcId="{07F3A257-3859-461C-B809-4EB8EE2D9DC9}" destId="{2A7791DB-D65F-48D4-AD31-573AF662C2EE}" srcOrd="2" destOrd="0" presId="urn:microsoft.com/office/officeart/2018/2/layout/IconVerticalSolidList"/>
    <dgm:cxn modelId="{83858364-83EA-4602-8145-4D0CAEBB1520}" type="presParOf" srcId="{07F3A257-3859-461C-B809-4EB8EE2D9DC9}" destId="{DF0FF78D-1529-4D6C-8CA4-0BCB982B0C4A}" srcOrd="3" destOrd="0" presId="urn:microsoft.com/office/officeart/2018/2/layout/IconVerticalSolidList"/>
    <dgm:cxn modelId="{EBE87ED1-CF5C-4C11-9B42-01C5EDE9E775}" type="presParOf" srcId="{5FE64638-D1FC-4E62-9841-2DDB0E4016B0}" destId="{4FE7006A-759F-4110-AAA0-2C99519DDD91}" srcOrd="3" destOrd="0" presId="urn:microsoft.com/office/officeart/2018/2/layout/IconVerticalSolidList"/>
    <dgm:cxn modelId="{C296A710-D6A2-4D93-86D2-37B31E81257D}" type="presParOf" srcId="{5FE64638-D1FC-4E62-9841-2DDB0E4016B0}" destId="{1A38FB4A-A358-45B0-B302-889A1FBF46B2}" srcOrd="4" destOrd="0" presId="urn:microsoft.com/office/officeart/2018/2/layout/IconVerticalSolidList"/>
    <dgm:cxn modelId="{D854C356-3E57-4AAE-A679-38EFF4128F6C}" type="presParOf" srcId="{1A38FB4A-A358-45B0-B302-889A1FBF46B2}" destId="{ED4924C7-7DEA-416A-A70B-34559B8F7F19}" srcOrd="0" destOrd="0" presId="urn:microsoft.com/office/officeart/2018/2/layout/IconVerticalSolidList"/>
    <dgm:cxn modelId="{AA99AF08-9A3B-4AD8-8C58-1B49EECA1A17}" type="presParOf" srcId="{1A38FB4A-A358-45B0-B302-889A1FBF46B2}" destId="{7D1E2128-D7F4-4E87-80D9-E80BA39460F6}" srcOrd="1" destOrd="0" presId="urn:microsoft.com/office/officeart/2018/2/layout/IconVerticalSolidList"/>
    <dgm:cxn modelId="{6A1A0611-29A7-407E-A5EF-1993C86FA1D2}" type="presParOf" srcId="{1A38FB4A-A358-45B0-B302-889A1FBF46B2}" destId="{2A590E33-41B4-418D-A5A3-BE8EA56A3399}" srcOrd="2" destOrd="0" presId="urn:microsoft.com/office/officeart/2018/2/layout/IconVerticalSolidList"/>
    <dgm:cxn modelId="{EA2F3DA2-A04E-4B89-A289-6D0AB8738C0C}" type="presParOf" srcId="{1A38FB4A-A358-45B0-B302-889A1FBF46B2}" destId="{B93B7EC8-12F0-4473-AA12-C550ABAF9695}" srcOrd="3" destOrd="0" presId="urn:microsoft.com/office/officeart/2018/2/layout/IconVerticalSolidList"/>
    <dgm:cxn modelId="{9D9862E4-CDB8-4374-8996-D49F0B1E92FA}" type="presParOf" srcId="{5FE64638-D1FC-4E62-9841-2DDB0E4016B0}" destId="{F58426ED-D981-4D21-9730-6E469D1308CA}" srcOrd="5" destOrd="0" presId="urn:microsoft.com/office/officeart/2018/2/layout/IconVerticalSolidList"/>
    <dgm:cxn modelId="{13A0A2D7-38A6-4968-9C45-4E68CDB2A343}" type="presParOf" srcId="{5FE64638-D1FC-4E62-9841-2DDB0E4016B0}" destId="{16EEA462-C274-4955-8A98-93EEB029BD1A}" srcOrd="6" destOrd="0" presId="urn:microsoft.com/office/officeart/2018/2/layout/IconVerticalSolidList"/>
    <dgm:cxn modelId="{0ADC2248-FC73-459C-A247-D251261F9C11}" type="presParOf" srcId="{16EEA462-C274-4955-8A98-93EEB029BD1A}" destId="{B4637ADB-D586-4D8C-BB6E-BD73919DD0CE}" srcOrd="0" destOrd="0" presId="urn:microsoft.com/office/officeart/2018/2/layout/IconVerticalSolidList"/>
    <dgm:cxn modelId="{B5E82EAD-39BE-4173-A607-202077C95073}" type="presParOf" srcId="{16EEA462-C274-4955-8A98-93EEB029BD1A}" destId="{DCD814FA-6D82-4802-A29E-5155833367D6}" srcOrd="1" destOrd="0" presId="urn:microsoft.com/office/officeart/2018/2/layout/IconVerticalSolidList"/>
    <dgm:cxn modelId="{4D169E25-D025-4D0A-AED5-5898CB44511D}" type="presParOf" srcId="{16EEA462-C274-4955-8A98-93EEB029BD1A}" destId="{8AB632D7-5B45-42B5-BDAF-411A06DE35B8}" srcOrd="2" destOrd="0" presId="urn:microsoft.com/office/officeart/2018/2/layout/IconVerticalSolidList"/>
    <dgm:cxn modelId="{8420CFC0-B051-4CA9-A6B3-5BF2FDA867B7}" type="presParOf" srcId="{16EEA462-C274-4955-8A98-93EEB029BD1A}" destId="{F573571A-C7AE-4CF3-8505-872176D985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53FAA-6423-A744-9075-73B302D1F0D7}">
      <dsp:nvSpPr>
        <dsp:cNvPr id="0" name=""/>
        <dsp:cNvSpPr/>
      </dsp:nvSpPr>
      <dsp:spPr>
        <a:xfrm>
          <a:off x="357" y="1052997"/>
          <a:ext cx="3582284" cy="22747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9C853-04CC-134B-9FB8-F477FA3A6A9A}">
      <dsp:nvSpPr>
        <dsp:cNvPr id="0" name=""/>
        <dsp:cNvSpPr/>
      </dsp:nvSpPr>
      <dsp:spPr>
        <a:xfrm>
          <a:off x="398389" y="1431127"/>
          <a:ext cx="3582284" cy="2274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b="1" kern="1200">
              <a:latin typeface="Playfair Display" pitchFamily="2" charset="77"/>
            </a:rPr>
            <a:t>Definition</a:t>
          </a:r>
          <a:endParaRPr lang="en-US" sz="4800" kern="1200">
            <a:latin typeface="Playfair Display" pitchFamily="2" charset="77"/>
          </a:endParaRPr>
        </a:p>
      </dsp:txBody>
      <dsp:txXfrm>
        <a:off x="465014" y="1497752"/>
        <a:ext cx="3449034" cy="2141500"/>
      </dsp:txXfrm>
    </dsp:sp>
    <dsp:sp modelId="{E00D32E3-8384-5D4E-A6FD-09B19D99BD19}">
      <dsp:nvSpPr>
        <dsp:cNvPr id="0" name=""/>
        <dsp:cNvSpPr/>
      </dsp:nvSpPr>
      <dsp:spPr>
        <a:xfrm>
          <a:off x="4378705" y="1052997"/>
          <a:ext cx="3582284" cy="22747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7A9EE-5F72-8441-AB5A-2AF093A789B2}">
      <dsp:nvSpPr>
        <dsp:cNvPr id="0" name=""/>
        <dsp:cNvSpPr/>
      </dsp:nvSpPr>
      <dsp:spPr>
        <a:xfrm>
          <a:off x="4776737" y="1431127"/>
          <a:ext cx="3582284" cy="2274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50" kern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Streams Represent a sequence of data or data that can be processed sequentially.</a:t>
          </a:r>
          <a:endParaRPr lang="en-US" sz="175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843362" y="1497752"/>
        <a:ext cx="3449034" cy="2141500"/>
      </dsp:txXfrm>
    </dsp:sp>
    <dsp:sp modelId="{E0822C17-7809-494C-B7F2-39D0266B63EE}">
      <dsp:nvSpPr>
        <dsp:cNvPr id="0" name=""/>
        <dsp:cNvSpPr/>
      </dsp:nvSpPr>
      <dsp:spPr>
        <a:xfrm>
          <a:off x="8757053" y="1052997"/>
          <a:ext cx="3804314" cy="22747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3EDF0-8347-2D42-A41C-19F932436361}">
      <dsp:nvSpPr>
        <dsp:cNvPr id="0" name=""/>
        <dsp:cNvSpPr/>
      </dsp:nvSpPr>
      <dsp:spPr>
        <a:xfrm>
          <a:off x="9155085" y="1431127"/>
          <a:ext cx="3804314" cy="2274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50" kern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Java streams are used for reading and writing data, enabling efficient data handling in a program. </a:t>
          </a:r>
        </a:p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50" kern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They support both binary and text data.</a:t>
          </a:r>
          <a:endParaRPr lang="en-US" sz="175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9221710" y="1497752"/>
        <a:ext cx="3671064" cy="2141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8EE1C-1888-44D3-87FE-1A0C2C4A7203}">
      <dsp:nvSpPr>
        <dsp:cNvPr id="0" name=""/>
        <dsp:cNvSpPr/>
      </dsp:nvSpPr>
      <dsp:spPr>
        <a:xfrm>
          <a:off x="0" y="2020"/>
          <a:ext cx="11420739" cy="1024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B65A0-0723-4C76-911A-EE029BAACDD5}">
      <dsp:nvSpPr>
        <dsp:cNvPr id="0" name=""/>
        <dsp:cNvSpPr/>
      </dsp:nvSpPr>
      <dsp:spPr>
        <a:xfrm>
          <a:off x="309766" y="232425"/>
          <a:ext cx="563212" cy="5632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0CB42-B6CD-4545-BC25-FBD24B782EF1}">
      <dsp:nvSpPr>
        <dsp:cNvPr id="0" name=""/>
        <dsp:cNvSpPr/>
      </dsp:nvSpPr>
      <dsp:spPr>
        <a:xfrm>
          <a:off x="1182746" y="2020"/>
          <a:ext cx="10237992" cy="1024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6" tIns="108376" rIns="108376" bIns="108376" numCol="1" spcCol="1270" anchor="ctr" anchorCtr="0">
          <a:noAutofit/>
        </a:bodyPr>
        <a:lstStyle/>
        <a:p>
          <a:pPr marL="0" lvl="0" indent="0" algn="l" defTabSz="77787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50" b="1" kern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Abstraction</a:t>
          </a:r>
          <a:r>
            <a:rPr lang="en-GB" sz="1750" kern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Provides a unified interface for handling various data sources (files, network, memory).</a:t>
          </a:r>
          <a:endParaRPr lang="en-US" sz="175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182746" y="2020"/>
        <a:ext cx="10237992" cy="1024022"/>
      </dsp:txXfrm>
    </dsp:sp>
    <dsp:sp modelId="{72B6F7C8-D682-4397-9D15-CE37B87B76D4}">
      <dsp:nvSpPr>
        <dsp:cNvPr id="0" name=""/>
        <dsp:cNvSpPr/>
      </dsp:nvSpPr>
      <dsp:spPr>
        <a:xfrm>
          <a:off x="0" y="1285766"/>
          <a:ext cx="11420739" cy="1024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3C220-59E6-4871-9034-B3E1B293148D}">
      <dsp:nvSpPr>
        <dsp:cNvPr id="0" name=""/>
        <dsp:cNvSpPr/>
      </dsp:nvSpPr>
      <dsp:spPr>
        <a:xfrm>
          <a:off x="309766" y="1512454"/>
          <a:ext cx="563212" cy="5632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FF78D-1529-4D6C-8CA4-0BCB982B0C4A}">
      <dsp:nvSpPr>
        <dsp:cNvPr id="0" name=""/>
        <dsp:cNvSpPr/>
      </dsp:nvSpPr>
      <dsp:spPr>
        <a:xfrm>
          <a:off x="1168208" y="1478876"/>
          <a:ext cx="10237992" cy="1024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6" tIns="108376" rIns="108376" bIns="108376" numCol="1" spcCol="1270" anchor="ctr" anchorCtr="0">
          <a:noAutofit/>
        </a:bodyPr>
        <a:lstStyle/>
        <a:p>
          <a:pPr marL="0" lvl="0" indent="0" algn="l" defTabSz="77787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50" b="1" kern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Flexibility</a:t>
          </a:r>
          <a:r>
            <a:rPr lang="en-GB" sz="1750" kern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Supports both binary (byte streams) and text (character streams) data.</a:t>
          </a:r>
          <a:endParaRPr lang="en-US" sz="175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168208" y="1478876"/>
        <a:ext cx="10237992" cy="1024022"/>
      </dsp:txXfrm>
    </dsp:sp>
    <dsp:sp modelId="{ED4924C7-7DEA-416A-A70B-34559B8F7F19}">
      <dsp:nvSpPr>
        <dsp:cNvPr id="0" name=""/>
        <dsp:cNvSpPr/>
      </dsp:nvSpPr>
      <dsp:spPr>
        <a:xfrm>
          <a:off x="0" y="2562077"/>
          <a:ext cx="11420739" cy="1024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E2128-D7F4-4E87-80D9-E80BA39460F6}">
      <dsp:nvSpPr>
        <dsp:cNvPr id="0" name=""/>
        <dsp:cNvSpPr/>
      </dsp:nvSpPr>
      <dsp:spPr>
        <a:xfrm>
          <a:off x="309766" y="2792482"/>
          <a:ext cx="563212" cy="5632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B7EC8-12F0-4473-AA12-C550ABAF9695}">
      <dsp:nvSpPr>
        <dsp:cNvPr id="0" name=""/>
        <dsp:cNvSpPr/>
      </dsp:nvSpPr>
      <dsp:spPr>
        <a:xfrm>
          <a:off x="1182746" y="2562077"/>
          <a:ext cx="10237992" cy="1024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6" tIns="108376" rIns="108376" bIns="108376" numCol="1" spcCol="1270" anchor="ctr" anchorCtr="0">
          <a:noAutofit/>
        </a:bodyPr>
        <a:lstStyle/>
        <a:p>
          <a:pPr marL="0" lvl="0" indent="0" algn="l" defTabSz="77787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50" b="1" kern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Performance</a:t>
          </a:r>
          <a:r>
            <a:rPr lang="en-GB" sz="1750" kern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Buffered streams improve efficiency by minimizing direct I/O operations.</a:t>
          </a:r>
          <a:endParaRPr lang="en-US" sz="175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182746" y="2562077"/>
        <a:ext cx="10237992" cy="1024022"/>
      </dsp:txXfrm>
    </dsp:sp>
    <dsp:sp modelId="{B4637ADB-D586-4D8C-BB6E-BD73919DD0CE}">
      <dsp:nvSpPr>
        <dsp:cNvPr id="0" name=""/>
        <dsp:cNvSpPr/>
      </dsp:nvSpPr>
      <dsp:spPr>
        <a:xfrm>
          <a:off x="0" y="3842105"/>
          <a:ext cx="11420739" cy="102402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814FA-6D82-4802-A29E-5155833367D6}">
      <dsp:nvSpPr>
        <dsp:cNvPr id="0" name=""/>
        <dsp:cNvSpPr/>
      </dsp:nvSpPr>
      <dsp:spPr>
        <a:xfrm>
          <a:off x="309766" y="4072510"/>
          <a:ext cx="563212" cy="5632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73571A-C7AE-4CF3-8505-872176D98539}">
      <dsp:nvSpPr>
        <dsp:cNvPr id="0" name=""/>
        <dsp:cNvSpPr/>
      </dsp:nvSpPr>
      <dsp:spPr>
        <a:xfrm>
          <a:off x="1182746" y="3842105"/>
          <a:ext cx="10237992" cy="1024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6" tIns="108376" rIns="108376" bIns="108376" numCol="1" spcCol="1270" anchor="ctr" anchorCtr="0">
          <a:noAutofit/>
        </a:bodyPr>
        <a:lstStyle/>
        <a:p>
          <a:pPr marL="0" lvl="0" indent="0" algn="l" defTabSz="77787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50" b="1" kern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Encoding Support</a:t>
          </a:r>
          <a:r>
            <a:rPr lang="en-GB" sz="1750" kern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: Character streams handle text encoding seamlessly for internationalization.</a:t>
          </a:r>
          <a:endParaRPr lang="en-US" sz="175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182746" y="3842105"/>
        <a:ext cx="10237992" cy="1024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9:16:38.1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30T08:57:10.9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95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21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Java I/O and Streams: A Comprehensive Guide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will explore the fundamentals of Java streams, covering byte streams, character streams, console I/O, and file I/O.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285661"/>
            <a:ext cx="266176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Samyog Khadka</a:t>
            </a:r>
            <a:endParaRPr lang="en-US"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39" y="16170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Takeaways</a:t>
            </a:r>
            <a:endParaRPr lang="en-US" sz="4450"/>
          </a:p>
        </p:txBody>
      </p:sp>
      <p:sp>
        <p:nvSpPr>
          <p:cNvPr id="5" name="Text 3"/>
          <p:cNvSpPr/>
          <p:nvPr/>
        </p:nvSpPr>
        <p:spPr>
          <a:xfrm>
            <a:off x="1530906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1530906" y="4467701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14" name="Text 12"/>
          <p:cNvSpPr/>
          <p:nvPr/>
        </p:nvSpPr>
        <p:spPr>
          <a:xfrm>
            <a:off x="10377249" y="4467701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AA387C-3E6E-E05B-8AA8-5E45F5470BFF}"/>
                  </a:ext>
                </a:extLst>
              </p14:cNvPr>
              <p14:cNvContentPartPr/>
              <p14:nvPr/>
            </p14:nvContentPartPr>
            <p14:xfrm>
              <a:off x="8550591" y="-203869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AA387C-3E6E-E05B-8AA8-5E45F5470B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87591" y="-266869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 descr="A white surface with a black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FCA6BD7E-C5ED-B19B-8C58-2A62B5F2B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3030" y="7719298"/>
            <a:ext cx="1866900" cy="510302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AC7715E-0096-C59D-1628-A03547E5FFAE}"/>
              </a:ext>
            </a:extLst>
          </p:cNvPr>
          <p:cNvSpPr/>
          <p:nvPr/>
        </p:nvSpPr>
        <p:spPr>
          <a:xfrm>
            <a:off x="573360" y="3047152"/>
            <a:ext cx="11420739" cy="890621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lnSpc>
                <a:spcPts val="2850"/>
              </a:lnSpc>
            </a:pPr>
            <a:r>
              <a:rPr lang="en-US" sz="2800" b="1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1. </a:t>
            </a:r>
            <a:r>
              <a:rPr lang="en-US" sz="2200" b="1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Streams</a:t>
            </a:r>
            <a:endParaRPr lang="en-US" sz="2200"/>
          </a:p>
          <a:p>
            <a:pPr marL="0" indent="0">
              <a:lnSpc>
                <a:spcPts val="2850"/>
              </a:lnSpc>
              <a:buNone/>
            </a:pPr>
            <a:r>
              <a:rPr lang="en-US" sz="180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Byte streams for binary data/files, character streams for text based files.</a:t>
            </a:r>
            <a:endParaRPr lang="en-US" sz="180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760DA2-EB89-F55A-43CF-C140C5DAE38D}"/>
              </a:ext>
            </a:extLst>
          </p:cNvPr>
          <p:cNvSpPr/>
          <p:nvPr/>
        </p:nvSpPr>
        <p:spPr>
          <a:xfrm>
            <a:off x="613139" y="4538545"/>
            <a:ext cx="11420739" cy="890621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lnSpc>
                <a:spcPts val="2850"/>
              </a:lnSpc>
            </a:pPr>
            <a:r>
              <a:rPr lang="en-US" sz="2800" b="1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2. </a:t>
            </a:r>
            <a:r>
              <a:rPr lang="en-US" sz="2200" b="1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Console I/O</a:t>
            </a:r>
            <a:endParaRPr lang="en-US" sz="2200"/>
          </a:p>
          <a:p>
            <a:pPr marL="0" indent="0">
              <a:lnSpc>
                <a:spcPts val="2850"/>
              </a:lnSpc>
              <a:buNone/>
            </a:pPr>
            <a:r>
              <a:rPr lang="en-US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Scanner</a:t>
            </a:r>
            <a:r>
              <a:rPr lang="en-US" sz="180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input, </a:t>
            </a:r>
            <a:r>
              <a:rPr lang="en-US" sz="180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System.out</a:t>
            </a:r>
            <a:r>
              <a:rPr lang="en-US" sz="180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output.</a:t>
            </a:r>
            <a:endParaRPr lang="en-US" sz="180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D4B5DEE-D87D-F67A-4E8F-4603F56100B0}"/>
              </a:ext>
            </a:extLst>
          </p:cNvPr>
          <p:cNvSpPr/>
          <p:nvPr/>
        </p:nvSpPr>
        <p:spPr>
          <a:xfrm>
            <a:off x="573360" y="6078692"/>
            <a:ext cx="11420739" cy="890621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lnSpc>
                <a:spcPts val="2850"/>
              </a:lnSpc>
            </a:pPr>
            <a:r>
              <a:rPr lang="en-US" sz="2800" b="1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3. </a:t>
            </a:r>
            <a:r>
              <a:rPr lang="en-US" sz="2200" b="1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File I/O</a:t>
            </a:r>
            <a:endParaRPr lang="en-US" sz="2200"/>
          </a:p>
          <a:p>
            <a:pPr marL="0" indent="0">
              <a:lnSpc>
                <a:spcPts val="2850"/>
              </a:lnSpc>
              <a:buNone/>
            </a:pPr>
            <a:r>
              <a:rPr lang="en-US" sz="180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BufferedReader</a:t>
            </a:r>
            <a:r>
              <a:rPr lang="en-US" sz="180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en-US" sz="180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BufferedWriter</a:t>
            </a:r>
            <a:r>
              <a:rPr lang="en-US" sz="180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efficient file operations.</a:t>
            </a:r>
            <a:endParaRPr lang="en-US"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4630034" cy="82224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" y="0"/>
            <a:ext cx="14630034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B37A47-04D3-29F3-D6D2-E82800DE1E00}"/>
              </a:ext>
            </a:extLst>
          </p:cNvPr>
          <p:cNvSpPr txBox="1"/>
          <p:nvPr/>
        </p:nvSpPr>
        <p:spPr>
          <a:xfrm>
            <a:off x="7908794" y="5121398"/>
            <a:ext cx="5767195" cy="15565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Any </a:t>
            </a:r>
            <a:r>
              <a:rPr lang="en-US" sz="8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Queries?</a:t>
            </a:r>
          </a:p>
        </p:txBody>
      </p:sp>
      <p:pic>
        <p:nvPicPr>
          <p:cNvPr id="64" name="Graphic 63" descr="Questions">
            <a:extLst>
              <a:ext uri="{FF2B5EF4-FFF2-40B4-BE49-F238E27FC236}">
                <a16:creationId xmlns:a16="http://schemas.microsoft.com/office/drawing/2014/main" id="{D6611332-42F1-BB82-CBBF-42CEB910D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64" y="2178383"/>
            <a:ext cx="4970112" cy="4970112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103" y="-7173"/>
            <a:ext cx="7486409" cy="8236774"/>
            <a:chOff x="305" y="-5977"/>
            <a:chExt cx="6238675" cy="6863979"/>
          </a:xfrm>
        </p:grpSpPr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49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50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551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Hands-on top of each other">
            <a:extLst>
              <a:ext uri="{FF2B5EF4-FFF2-40B4-BE49-F238E27FC236}">
                <a16:creationId xmlns:a16="http://schemas.microsoft.com/office/drawing/2014/main" id="{52DC1196-44DA-3E75-1E46-F597BEAC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700"/>
          <a:stretch/>
        </p:blipFill>
        <p:spPr>
          <a:xfrm>
            <a:off x="20" y="10"/>
            <a:ext cx="10402194" cy="82295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53982" y="0"/>
            <a:ext cx="10176416" cy="82296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C8092A-A85C-7B21-824E-FD9CBF0D584A}"/>
              </a:ext>
            </a:extLst>
          </p:cNvPr>
          <p:cNvSpPr txBox="1"/>
          <p:nvPr/>
        </p:nvSpPr>
        <p:spPr>
          <a:xfrm>
            <a:off x="9483196" y="1611338"/>
            <a:ext cx="5515307" cy="3844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err="1">
                <a:effectLst/>
                <a:latin typeface="+mj-lt"/>
                <a:ea typeface="+mj-ea"/>
                <a:cs typeface="+mj-cs"/>
              </a:rPr>
              <a:t>ThankYou</a:t>
            </a:r>
            <a:r>
              <a:rPr lang="en-US" sz="5800">
                <a:effectLst/>
                <a:latin typeface="+mj-lt"/>
                <a:ea typeface="+mj-ea"/>
                <a:cs typeface="+mj-cs"/>
              </a:rPr>
              <a:t>,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>
                <a:effectLst/>
                <a:latin typeface="+mj-lt"/>
                <a:ea typeface="+mj-ea"/>
                <a:cs typeface="+mj-cs"/>
              </a:rPr>
              <a:t>for your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>
                <a:effectLst/>
                <a:latin typeface="+mj-lt"/>
                <a:ea typeface="+mj-ea"/>
                <a:cs typeface="+mj-cs"/>
              </a:rPr>
              <a:t>Co-operation.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756648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977" y="5456304"/>
            <a:ext cx="4828032" cy="21945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953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202882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B3F47-2139-6F03-2CD8-9F1DE94DE2B2}"/>
              </a:ext>
            </a:extLst>
          </p:cNvPr>
          <p:cNvSpPr txBox="1"/>
          <p:nvPr/>
        </p:nvSpPr>
        <p:spPr>
          <a:xfrm>
            <a:off x="1270250" y="5851445"/>
            <a:ext cx="11795760" cy="20288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 provides a rich set of I/O streams to perform input and output operations.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Streams are divided into two categories: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1. </a:t>
            </a:r>
            <a:r>
              <a:rPr lang="en-US" sz="2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Byte Streams                 </a:t>
            </a:r>
            <a:r>
              <a:rPr lang="en-US"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sz="2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Character Streams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84658" y="710194"/>
            <a:ext cx="166847" cy="166847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15194" y="985348"/>
            <a:ext cx="109366" cy="109366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66010" y="1603521"/>
            <a:ext cx="153257" cy="153257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D580D43-9FD8-67A0-B0B7-922B94645984}"/>
                  </a:ext>
                </a:extLst>
              </p14:cNvPr>
              <p14:cNvContentPartPr/>
              <p14:nvPr/>
            </p14:nvContentPartPr>
            <p14:xfrm>
              <a:off x="-102009" y="-663678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D580D43-9FD8-67A0-B0B7-922B946459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5009" y="-726678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A white surface with a black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D640CC4-D89E-5F2D-60A7-3A7E253CE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5717" y="7530941"/>
            <a:ext cx="2011680" cy="698659"/>
          </a:xfrm>
          <a:prstGeom prst="rect">
            <a:avLst/>
          </a:prstGeom>
        </p:spPr>
      </p:pic>
      <p:graphicFrame>
        <p:nvGraphicFramePr>
          <p:cNvPr id="11" name="TextBox 2">
            <a:extLst>
              <a:ext uri="{FF2B5EF4-FFF2-40B4-BE49-F238E27FC236}">
                <a16:creationId xmlns:a16="http://schemas.microsoft.com/office/drawing/2014/main" id="{DC2DB400-4B8B-B6BF-44DA-3B383F9033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0064915"/>
              </p:ext>
            </p:extLst>
          </p:nvPr>
        </p:nvGraphicFramePr>
        <p:xfrm>
          <a:off x="664802" y="1213486"/>
          <a:ext cx="12959758" cy="475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09BD6E7-2FA1-DC69-E466-2BC5CDA4279B}"/>
              </a:ext>
            </a:extLst>
          </p:cNvPr>
          <p:cNvSpPr txBox="1"/>
          <p:nvPr/>
        </p:nvSpPr>
        <p:spPr>
          <a:xfrm>
            <a:off x="530942" y="680191"/>
            <a:ext cx="2731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latin typeface="Playfair Display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Streams</a:t>
            </a:r>
          </a:p>
        </p:txBody>
      </p:sp>
    </p:spTree>
    <p:extLst>
      <p:ext uri="{BB962C8B-B14F-4D97-AF65-F5344CB8AC3E}">
        <p14:creationId xmlns:p14="http://schemas.microsoft.com/office/powerpoint/2010/main" val="333354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8052"/>
            <a:ext cx="93948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Byte Streams: Handling Binary Data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135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Definition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37166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Byte streams work with raw binary data, ideal for files like images, audio, and video.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836418" y="4705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Classes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836418" y="52866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InputStream (abstract)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836418" y="66329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OutputStream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(abstract)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70492" y="56825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FileInputStream</a:t>
            </a:r>
            <a:endParaRPr lang="en-US" sz="1750"/>
          </a:p>
        </p:txBody>
      </p:sp>
      <p:sp>
        <p:nvSpPr>
          <p:cNvPr id="9" name="Text 7"/>
          <p:cNvSpPr/>
          <p:nvPr/>
        </p:nvSpPr>
        <p:spPr>
          <a:xfrm>
            <a:off x="1074634" y="70929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FileOutputStream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70492" y="60029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ByteArrayInputStream</a:t>
            </a:r>
            <a:endParaRPr lang="en-US" sz="1750"/>
          </a:p>
        </p:txBody>
      </p:sp>
      <p:sp>
        <p:nvSpPr>
          <p:cNvPr id="11" name="Text 9"/>
          <p:cNvSpPr/>
          <p:nvPr/>
        </p:nvSpPr>
        <p:spPr>
          <a:xfrm>
            <a:off x="1070492" y="7544786"/>
            <a:ext cx="4822510" cy="418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ByteArrayOutputStream</a:t>
            </a:r>
            <a:endParaRPr lang="en-US" sz="1750" dirty="0"/>
          </a:p>
        </p:txBody>
      </p:sp>
      <p:pic>
        <p:nvPicPr>
          <p:cNvPr id="15" name="Picture 1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929F1F1-09AC-A938-9D79-14CA5377E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275" y="3096864"/>
            <a:ext cx="7044939" cy="5105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F95339-2B73-6F7E-FE8D-39CB8DDD17A8}"/>
              </a:ext>
            </a:extLst>
          </p:cNvPr>
          <p:cNvSpPr txBox="1"/>
          <p:nvPr/>
        </p:nvSpPr>
        <p:spPr>
          <a:xfrm>
            <a:off x="7549275" y="2568535"/>
            <a:ext cx="2995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EG. </a:t>
            </a:r>
            <a:r>
              <a:rPr lang="en-US" sz="2400" b="1" dirty="0"/>
              <a:t>Copying an image </a:t>
            </a:r>
            <a:endParaRPr lang="en-US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6264"/>
            <a:ext cx="99481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Character Streams: Working with Text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135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Definition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37166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Character streams handle text data, suitable for files containing characters or strings.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70920" y="4791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Classes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870919" y="52357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Reader (abstract)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70920" y="64589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Writer (abstract)</a:t>
            </a:r>
            <a:endParaRPr lang="en-US" sz="1750"/>
          </a:p>
        </p:txBody>
      </p:sp>
      <p:sp>
        <p:nvSpPr>
          <p:cNvPr id="8" name="Text 6"/>
          <p:cNvSpPr/>
          <p:nvPr/>
        </p:nvSpPr>
        <p:spPr>
          <a:xfrm>
            <a:off x="1198696" y="56106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FileReader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98696" y="68368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FileWriter</a:t>
            </a:r>
            <a:endParaRPr lang="en-US" sz="1750"/>
          </a:p>
        </p:txBody>
      </p:sp>
      <p:sp>
        <p:nvSpPr>
          <p:cNvPr id="10" name="Text 8"/>
          <p:cNvSpPr/>
          <p:nvPr/>
        </p:nvSpPr>
        <p:spPr>
          <a:xfrm>
            <a:off x="1198696" y="59540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BufferedReader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204115" y="72569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BufferedWriter</a:t>
            </a:r>
            <a:endParaRPr lang="en-US" sz="1750"/>
          </a:p>
        </p:txBody>
      </p:sp>
      <p:pic>
        <p:nvPicPr>
          <p:cNvPr id="13" name="Picture 1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EA35CF6-8CEA-01EE-926F-331621616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628" y="2909185"/>
            <a:ext cx="7348454" cy="5190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108DB6-03CC-8573-8ABD-7772F06A61EB}"/>
              </a:ext>
            </a:extLst>
          </p:cNvPr>
          <p:cNvSpPr txBox="1"/>
          <p:nvPr/>
        </p:nvSpPr>
        <p:spPr>
          <a:xfrm>
            <a:off x="7038498" y="2382268"/>
            <a:ext cx="25802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EG. </a:t>
            </a:r>
            <a:r>
              <a:rPr lang="en-US" sz="2000" b="1" dirty="0"/>
              <a:t>Copying a text file</a:t>
            </a:r>
            <a:endParaRPr lang="en-US" b="1" dirty="0"/>
          </a:p>
          <a:p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5460"/>
            <a:ext cx="92530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Byte Streams vs. Character Streams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2824401"/>
            <a:ext cx="13042821" cy="3629739"/>
          </a:xfrm>
          <a:prstGeom prst="roundRect">
            <a:avLst>
              <a:gd name="adj" fmla="val 9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410" y="2832021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9653" y="297572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Aspect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5375077" y="2975729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Byte Streams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9716691" y="297572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Character Streams</a:t>
            </a:r>
            <a:endParaRPr lang="en-US" sz="1750"/>
          </a:p>
        </p:txBody>
      </p:sp>
      <p:sp>
        <p:nvSpPr>
          <p:cNvPr id="8" name="Shape 6"/>
          <p:cNvSpPr/>
          <p:nvPr/>
        </p:nvSpPr>
        <p:spPr>
          <a:xfrm>
            <a:off x="801410" y="3482340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9653" y="362604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Type</a:t>
            </a:r>
            <a:endParaRPr lang="en-US" sz="1750"/>
          </a:p>
        </p:txBody>
      </p:sp>
      <p:sp>
        <p:nvSpPr>
          <p:cNvPr id="10" name="Text 8"/>
          <p:cNvSpPr/>
          <p:nvPr/>
        </p:nvSpPr>
        <p:spPr>
          <a:xfrm>
            <a:off x="5375077" y="362604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Binary data</a:t>
            </a:r>
            <a:endParaRPr lang="en-US" sz="1750"/>
          </a:p>
        </p:txBody>
      </p:sp>
      <p:sp>
        <p:nvSpPr>
          <p:cNvPr id="11" name="Text 9"/>
          <p:cNvSpPr/>
          <p:nvPr/>
        </p:nvSpPr>
        <p:spPr>
          <a:xfrm>
            <a:off x="9716691" y="362604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 data</a:t>
            </a:r>
            <a:endParaRPr lang="en-US" sz="1750"/>
          </a:p>
        </p:txBody>
      </p:sp>
      <p:sp>
        <p:nvSpPr>
          <p:cNvPr id="12" name="Shape 10"/>
          <p:cNvSpPr/>
          <p:nvPr/>
        </p:nvSpPr>
        <p:spPr>
          <a:xfrm>
            <a:off x="801410" y="4132659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9653" y="427636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Classes</a:t>
            </a:r>
            <a:endParaRPr lang="en-US" sz="1750"/>
          </a:p>
        </p:txBody>
      </p:sp>
      <p:sp>
        <p:nvSpPr>
          <p:cNvPr id="14" name="Text 12"/>
          <p:cNvSpPr/>
          <p:nvPr/>
        </p:nvSpPr>
        <p:spPr>
          <a:xfrm>
            <a:off x="5375077" y="427636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InputStream, OutputStream</a:t>
            </a:r>
            <a:endParaRPr lang="en-US" sz="1750"/>
          </a:p>
        </p:txBody>
      </p:sp>
      <p:sp>
        <p:nvSpPr>
          <p:cNvPr id="15" name="Text 13"/>
          <p:cNvSpPr/>
          <p:nvPr/>
        </p:nvSpPr>
        <p:spPr>
          <a:xfrm>
            <a:off x="9716691" y="427636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Reader, Writer</a:t>
            </a:r>
            <a:endParaRPr lang="en-US" sz="1750"/>
          </a:p>
        </p:txBody>
      </p:sp>
      <p:sp>
        <p:nvSpPr>
          <p:cNvPr id="16" name="Shape 14"/>
          <p:cNvSpPr/>
          <p:nvPr/>
        </p:nvSpPr>
        <p:spPr>
          <a:xfrm>
            <a:off x="801410" y="478297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29653" y="492668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Usage</a:t>
            </a:r>
            <a:endParaRPr lang="en-US" sz="1750"/>
          </a:p>
        </p:txBody>
      </p:sp>
      <p:sp>
        <p:nvSpPr>
          <p:cNvPr id="18" name="Text 16"/>
          <p:cNvSpPr/>
          <p:nvPr/>
        </p:nvSpPr>
        <p:spPr>
          <a:xfrm>
            <a:off x="5375077" y="492668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Media files (images, videos)</a:t>
            </a:r>
            <a:endParaRPr lang="en-US" sz="1750"/>
          </a:p>
        </p:txBody>
      </p:sp>
      <p:sp>
        <p:nvSpPr>
          <p:cNvPr id="19" name="Text 17"/>
          <p:cNvSpPr/>
          <p:nvPr/>
        </p:nvSpPr>
        <p:spPr>
          <a:xfrm>
            <a:off x="9716691" y="492668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 files</a:t>
            </a:r>
            <a:endParaRPr lang="en-US" sz="1750"/>
          </a:p>
        </p:txBody>
      </p:sp>
      <p:sp>
        <p:nvSpPr>
          <p:cNvPr id="21" name="Text 19"/>
          <p:cNvSpPr/>
          <p:nvPr/>
        </p:nvSpPr>
        <p:spPr>
          <a:xfrm>
            <a:off x="1029653" y="557700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Efficiency</a:t>
            </a:r>
            <a:endParaRPr lang="en-US" sz="1750"/>
          </a:p>
        </p:txBody>
      </p:sp>
      <p:sp>
        <p:nvSpPr>
          <p:cNvPr id="22" name="Text 20"/>
          <p:cNvSpPr/>
          <p:nvPr/>
        </p:nvSpPr>
        <p:spPr>
          <a:xfrm>
            <a:off x="5375077" y="557700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for binary data</a:t>
            </a:r>
            <a:endParaRPr lang="en-US" sz="1750"/>
          </a:p>
        </p:txBody>
      </p:sp>
      <p:sp>
        <p:nvSpPr>
          <p:cNvPr id="23" name="Text 21"/>
          <p:cNvSpPr/>
          <p:nvPr/>
        </p:nvSpPr>
        <p:spPr>
          <a:xfrm>
            <a:off x="9716691" y="5577007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Better for text processing</a:t>
            </a:r>
            <a:r>
              <a:rPr lang="en-US" sz="1750"/>
              <a:t> </a:t>
            </a:r>
          </a:p>
        </p:txBody>
      </p:sp>
      <p:pic>
        <p:nvPicPr>
          <p:cNvPr id="34" name="Picture 33" descr="A white surface with a black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772D8F87-FD94-D638-D21F-6DF7EAA31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542" y="7592139"/>
            <a:ext cx="2113858" cy="637461"/>
          </a:xfrm>
          <a:prstGeom prst="rect">
            <a:avLst/>
          </a:prstGeom>
        </p:spPr>
      </p:pic>
      <p:sp>
        <p:nvSpPr>
          <p:cNvPr id="35" name="Shape 14">
            <a:extLst>
              <a:ext uri="{FF2B5EF4-FFF2-40B4-BE49-F238E27FC236}">
                <a16:creationId xmlns:a16="http://schemas.microsoft.com/office/drawing/2014/main" id="{C8B01AD8-52E7-3E82-8325-FAB7F7372ED6}"/>
              </a:ext>
            </a:extLst>
          </p:cNvPr>
          <p:cNvSpPr/>
          <p:nvPr/>
        </p:nvSpPr>
        <p:spPr>
          <a:xfrm>
            <a:off x="792480" y="6444762"/>
            <a:ext cx="1304282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r>
              <a:rPr lang="en-US" sz="17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Encoding                                                            No encoding/decoding                                   Handles character encoding </a:t>
            </a:r>
          </a:p>
          <a:p>
            <a:r>
              <a:rPr lang="en-US" sz="17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                                   involved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553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Best Fit Scenarios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3804284"/>
            <a:ext cx="3664863" cy="3032613"/>
          </a:xfrm>
          <a:prstGeom prst="roundRect">
            <a:avLst>
              <a:gd name="adj" fmla="val 2038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Byte Streams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1020604" y="4521517"/>
            <a:ext cx="3211235" cy="2160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GB" sz="17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Handling Binary data.</a:t>
            </a:r>
          </a:p>
          <a:p>
            <a:pPr marL="0" indent="0">
              <a:lnSpc>
                <a:spcPts val="2850"/>
              </a:lnSpc>
              <a:buNone/>
            </a:pPr>
            <a:endParaRPr lang="en-GB" sz="17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GB" sz="17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working with binary files </a:t>
            </a:r>
            <a:r>
              <a:rPr lang="en-GB" sz="1750"/>
              <a:t>/ </a:t>
            </a: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non-text files (e.g., audio, video, images) </a:t>
            </a:r>
            <a:r>
              <a:rPr lang="en-GB" sz="17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raw data: Use Byte Stream</a:t>
            </a:r>
            <a:r>
              <a:rPr lang="en-GB" sz="1750"/>
              <a:t>.</a:t>
            </a:r>
            <a:endParaRPr lang="en-US" sz="175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4685467" y="3804285"/>
            <a:ext cx="3664863" cy="3032612"/>
          </a:xfrm>
          <a:prstGeom prst="roundRect">
            <a:avLst>
              <a:gd name="adj" fmla="val 2038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2281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Character Streams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4912281" y="4521517"/>
            <a:ext cx="3211235" cy="1471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GB" sz="17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Handling text data.</a:t>
            </a:r>
          </a:p>
          <a:p>
            <a:pPr marL="0" indent="0">
              <a:lnSpc>
                <a:spcPts val="2850"/>
              </a:lnSpc>
              <a:buNone/>
            </a:pPr>
            <a:endParaRPr lang="en-GB" sz="17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GB" sz="17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working with text files or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GB" sz="17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requiring encoding: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GB" sz="17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Character Stream. </a:t>
            </a:r>
            <a:endParaRPr lang="en-US" sz="17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22962" cy="75344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6892" y="696942"/>
            <a:ext cx="5759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Console Input/Output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280190" y="18034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70094" y="1888435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650"/>
          </a:p>
        </p:txBody>
      </p:sp>
      <p:sp>
        <p:nvSpPr>
          <p:cNvPr id="6" name="Text 3"/>
          <p:cNvSpPr/>
          <p:nvPr/>
        </p:nvSpPr>
        <p:spPr>
          <a:xfrm>
            <a:off x="7017306" y="18034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Reading Input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7017306" y="229384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Scanner or BufferedReader to read console input.</a:t>
            </a:r>
            <a:endParaRPr lang="en-US" sz="1750"/>
          </a:p>
        </p:txBody>
      </p:sp>
      <p:sp>
        <p:nvSpPr>
          <p:cNvPr id="8" name="Shape 5"/>
          <p:cNvSpPr/>
          <p:nvPr/>
        </p:nvSpPr>
        <p:spPr>
          <a:xfrm>
            <a:off x="10171867" y="18034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37959" y="1888435"/>
            <a:ext cx="1779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650"/>
          </a:p>
        </p:txBody>
      </p:sp>
      <p:sp>
        <p:nvSpPr>
          <p:cNvPr id="10" name="Text 7"/>
          <p:cNvSpPr/>
          <p:nvPr/>
        </p:nvSpPr>
        <p:spPr>
          <a:xfrm>
            <a:off x="10908983" y="18034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Writing Output</a:t>
            </a:r>
            <a:endParaRPr lang="en-US" sz="2200"/>
          </a:p>
        </p:txBody>
      </p:sp>
      <p:sp>
        <p:nvSpPr>
          <p:cNvPr id="11" name="Text 8"/>
          <p:cNvSpPr/>
          <p:nvPr/>
        </p:nvSpPr>
        <p:spPr>
          <a:xfrm>
            <a:off x="10908983" y="229384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System.out.println() to display output on the console.</a:t>
            </a:r>
            <a:endParaRPr lang="en-US" sz="1750"/>
          </a:p>
        </p:txBody>
      </p:sp>
      <p:pic>
        <p:nvPicPr>
          <p:cNvPr id="21" name="Picture 20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F61CBF32-8655-7A54-56D4-D2E7BF19B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956" y="3767221"/>
            <a:ext cx="4760003" cy="4133504"/>
          </a:xfrm>
          <a:prstGeom prst="rect">
            <a:avLst/>
          </a:prstGeom>
        </p:spPr>
      </p:pic>
      <p:pic>
        <p:nvPicPr>
          <p:cNvPr id="23" name="Picture 2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1305F88-52B9-03CA-4F5A-13C5C06EE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0424" y="4363686"/>
            <a:ext cx="3624863" cy="3168972"/>
          </a:xfrm>
          <a:prstGeom prst="rect">
            <a:avLst/>
          </a:prstGeom>
        </p:spPr>
      </p:pic>
      <p:pic>
        <p:nvPicPr>
          <p:cNvPr id="24" name="Picture 23" descr="A white surface with a black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6E65FA73-E108-8CEA-8CD6-3F0D87809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6600" y="7532658"/>
            <a:ext cx="2196985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6538"/>
            <a:ext cx="90042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File I/O: Reading and Writing Files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2116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Reading Files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1" y="2697751"/>
            <a:ext cx="569327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</a:t>
            </a:r>
            <a:r>
              <a:rPr lang="en-US" sz="1750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BufferedReader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efficient file reading, reading line by line.</a:t>
            </a:r>
          </a:p>
          <a:p>
            <a:pPr>
              <a:lnSpc>
                <a:spcPts val="2850"/>
              </a:lnSpc>
            </a:pPr>
            <a:endParaRPr lang="en-US" sz="800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850"/>
              </a:lnSpc>
            </a:pPr>
            <a:r>
              <a:rPr lang="en-GB" sz="175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embedding </a:t>
            </a:r>
            <a:r>
              <a:rPr lang="en-GB" sz="175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FileReader</a:t>
            </a:r>
            <a:r>
              <a:rPr lang="en-GB" sz="175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into </a:t>
            </a:r>
            <a:r>
              <a:rPr lang="en-GB" sz="175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BufferedReader</a:t>
            </a:r>
            <a:r>
              <a:rPr lang="en-GB" sz="175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you get both character-level access and efficient, buffered line-by-line processing.</a:t>
            </a:r>
          </a:p>
          <a:p>
            <a:pPr>
              <a:lnSpc>
                <a:spcPts val="2850"/>
              </a:lnSpc>
            </a:pPr>
            <a:endParaRPr lang="en-GB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2850"/>
              </a:lnSpc>
            </a:pPr>
            <a:endParaRPr lang="en-GB" sz="175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78545" y="55302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Writing Files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878545" y="60859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BufferedWriter to write data to a file.</a:t>
            </a:r>
            <a:endParaRPr lang="en-US" sz="17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A7554-526A-B260-37FD-6FD258ACACFA}"/>
              </a:ext>
            </a:extLst>
          </p:cNvPr>
          <p:cNvSpPr txBox="1"/>
          <p:nvPr/>
        </p:nvSpPr>
        <p:spPr>
          <a:xfrm>
            <a:off x="6487064" y="74014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Screen Recording 2024-12-30 at 14.53.30.mov">
            <a:hlinkClick r:id="" action="ppaction://media"/>
            <a:extLst>
              <a:ext uri="{FF2B5EF4-FFF2-40B4-BE49-F238E27FC236}">
                <a16:creationId xmlns:a16="http://schemas.microsoft.com/office/drawing/2014/main" id="{71E1126B-B707-7561-D7FE-8F06BE4055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71796" y="1670757"/>
            <a:ext cx="7612664" cy="57816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white surface with a black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7694A206-0A54-2F48-45FD-D7F4C4406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3500" y="7671292"/>
            <a:ext cx="1866900" cy="554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6538"/>
            <a:ext cx="90042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/>
              <a:t>Some main pros of using streams in I/O</a:t>
            </a:r>
          </a:p>
        </p:txBody>
      </p:sp>
      <p:sp>
        <p:nvSpPr>
          <p:cNvPr id="4" name="Text 2"/>
          <p:cNvSpPr/>
          <p:nvPr/>
        </p:nvSpPr>
        <p:spPr>
          <a:xfrm>
            <a:off x="793790" y="26977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GB" sz="17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2850"/>
              </a:lnSpc>
            </a:pPr>
            <a:endParaRPr lang="en-GB" sz="17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A7554-526A-B260-37FD-6FD258ACACFA}"/>
              </a:ext>
            </a:extLst>
          </p:cNvPr>
          <p:cNvSpPr txBox="1"/>
          <p:nvPr/>
        </p:nvSpPr>
        <p:spPr>
          <a:xfrm>
            <a:off x="6487064" y="74014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A white surface with a black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7694A206-0A54-2F48-45FD-D7F4C440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0" y="7671292"/>
            <a:ext cx="1866900" cy="554797"/>
          </a:xfrm>
          <a:prstGeom prst="rect">
            <a:avLst/>
          </a:prstGeom>
        </p:spPr>
      </p:pic>
      <p:graphicFrame>
        <p:nvGraphicFramePr>
          <p:cNvPr id="13" name="TextBox 9">
            <a:extLst>
              <a:ext uri="{FF2B5EF4-FFF2-40B4-BE49-F238E27FC236}">
                <a16:creationId xmlns:a16="http://schemas.microsoft.com/office/drawing/2014/main" id="{3C4C4B89-1758-4AA7-8F95-B9865BCED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017868"/>
              </p:ext>
            </p:extLst>
          </p:nvPr>
        </p:nvGraphicFramePr>
        <p:xfrm>
          <a:off x="961425" y="2137334"/>
          <a:ext cx="11420739" cy="4868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93796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112</TotalTime>
  <Words>536</Words>
  <Application>Microsoft Office PowerPoint</Application>
  <PresentationFormat>Custom</PresentationFormat>
  <Paragraphs>104</Paragraphs>
  <Slides>12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Open Sans Bold</vt:lpstr>
      <vt:lpstr>Open Sans</vt:lpstr>
      <vt:lpstr>Playfair Display Bold</vt:lpstr>
      <vt:lpstr>Arial</vt:lpstr>
      <vt:lpstr>Playfair Display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raghav panthi</cp:lastModifiedBy>
  <cp:revision>4</cp:revision>
  <dcterms:created xsi:type="dcterms:W3CDTF">2024-12-30T07:54:45Z</dcterms:created>
  <dcterms:modified xsi:type="dcterms:W3CDTF">2025-02-02T14:09:26Z</dcterms:modified>
</cp:coreProperties>
</file>